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706" autoAdjust="0"/>
  </p:normalViewPr>
  <p:slideViewPr>
    <p:cSldViewPr>
      <p:cViewPr>
        <p:scale>
          <a:sx n="88" d="100"/>
          <a:sy n="88" d="100"/>
        </p:scale>
        <p:origin x="-316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4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44324-2A04-4A7A-9075-60B66A0D404B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098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76BA1-2CF0-4DC8-86FA-93D6E87783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3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656A5-1F12-4EC5-953E-A46A94B82082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469C7-7B5A-41A4-9803-B179E8A51D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1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469C7-7B5A-41A4-9803-B179E8A51D1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EC85-4BA1-4AB3-BDD0-60F56AC61A7E}" type="datetimeFigureOut">
              <a:rPr lang="fr-FR" smtClean="0"/>
              <a:pPr/>
              <a:t>24/09/2015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3B02B-F87E-4582-B6C8-4891FD7CDF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t.mairiedonzac@orang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 descr="slid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858000" cy="298782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12" name="ZoneTexte 11"/>
          <p:cNvSpPr txBox="1"/>
          <p:nvPr/>
        </p:nvSpPr>
        <p:spPr>
          <a:xfrm>
            <a:off x="0" y="5868144"/>
            <a:ext cx="6858000" cy="34932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1100" b="1" dirty="0" smtClean="0">
              <a:solidFill>
                <a:srgbClr val="BF392B"/>
              </a:solidFill>
            </a:endParaRPr>
          </a:p>
          <a:p>
            <a:r>
              <a:rPr lang="fr-FR" sz="1100" dirty="0" smtClean="0">
                <a:solidFill>
                  <a:srgbClr val="BF392B"/>
                </a:solidFill>
              </a:rPr>
              <a:t>NOM:……………………………………………..                                                        Prénom:………………………………….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N° de tel:............................................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Adresse:………………………………………….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Emplacement  25€ pour 9m2 (3X3) + 5€ au ml supplémentaire.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Installation le samedi à partir de 10h jusqu’à 14h30. ouverture au public à 15h. </a:t>
            </a:r>
          </a:p>
          <a:p>
            <a:endParaRPr lang="fr-FR" sz="1100" b="1" dirty="0" smtClean="0">
              <a:solidFill>
                <a:srgbClr val="BF392B"/>
              </a:solidFill>
            </a:endParaRPr>
          </a:p>
          <a:p>
            <a:r>
              <a:rPr lang="fr-FR" sz="1100" dirty="0" smtClean="0">
                <a:solidFill>
                  <a:srgbClr val="BF392B"/>
                </a:solidFill>
              </a:rPr>
              <a:t>ARTISANAT D’ART ………….. ………….                     A préciser: …………………………………………………………………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PRODUITS GOURMANDS …………….                     A préciser:…………………………………………………………………..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DIVERS………………………………………..                      A préciser:…………………………………………………………………..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Prévoir vos tables et vos décors </a:t>
            </a:r>
          </a:p>
          <a:p>
            <a:endParaRPr lang="fr-FR" sz="1100" b="1" dirty="0" smtClean="0">
              <a:solidFill>
                <a:srgbClr val="BF392B"/>
              </a:solidFill>
            </a:endParaRPr>
          </a:p>
          <a:p>
            <a:r>
              <a:rPr lang="fr-FR" sz="1100" dirty="0" smtClean="0">
                <a:solidFill>
                  <a:srgbClr val="BF392B"/>
                </a:solidFill>
              </a:rPr>
              <a:t>Branchement électrique            OUI              NON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Repas exposants 5€                    OUI              NON                                A: ………………….  Le:……………….</a:t>
            </a:r>
          </a:p>
          <a:p>
            <a:r>
              <a:rPr lang="fr-FR" sz="1100" dirty="0" smtClean="0">
                <a:solidFill>
                  <a:srgbClr val="BF392B"/>
                </a:solidFill>
              </a:rPr>
              <a:t>                                                                                                                    Signature: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OT DONZAC: 06.26.46.72.68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MAIRIE de DONZAC: 05.63.39.91.84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Fax:05.63.39.83.90                               Inscription avant le 21 novembre 2015</a:t>
            </a:r>
          </a:p>
          <a:p>
            <a:r>
              <a:rPr lang="fr-FR" sz="1100" b="1" dirty="0" smtClean="0">
                <a:solidFill>
                  <a:srgbClr val="BF392B"/>
                </a:solidFill>
              </a:rPr>
              <a:t>Mail: </a:t>
            </a:r>
            <a:r>
              <a:rPr lang="fr-FR" sz="1100" b="1" dirty="0" smtClean="0">
                <a:solidFill>
                  <a:srgbClr val="BF392B"/>
                </a:solidFill>
                <a:hlinkClick r:id="rId4"/>
              </a:rPr>
              <a:t>ot.mairiedonzac@orange.fr</a:t>
            </a:r>
            <a:r>
              <a:rPr lang="fr-FR" sz="1100" b="1" dirty="0" smtClean="0">
                <a:solidFill>
                  <a:srgbClr val="BF392B"/>
                </a:solidFill>
              </a:rPr>
              <a:t>     Les 50 premiers inscrits seront placés  à l’intérieur.</a:t>
            </a:r>
          </a:p>
          <a:p>
            <a:r>
              <a:rPr lang="fr-FR" sz="1200" dirty="0">
                <a:solidFill>
                  <a:srgbClr val="BF392B"/>
                </a:solidFill>
              </a:rPr>
              <a:t> </a:t>
            </a:r>
            <a:r>
              <a:rPr lang="fr-FR" sz="1200" dirty="0" smtClean="0">
                <a:solidFill>
                  <a:srgbClr val="BF392B"/>
                </a:solidFill>
              </a:rPr>
              <a:t>                                                                                               </a:t>
            </a:r>
            <a:endParaRPr lang="fr-FR" sz="1200" dirty="0">
              <a:solidFill>
                <a:srgbClr val="BF392B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048" y="216639"/>
            <a:ext cx="6858000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SAMEDI 5  </a:t>
            </a:r>
            <a:r>
              <a:rPr lang="fr-FR" sz="24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&amp;</a:t>
            </a:r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 DIMANCHE 6</a:t>
            </a:r>
          </a:p>
          <a:p>
            <a:pPr algn="ctr"/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DECEMBRE 2015</a:t>
            </a:r>
          </a:p>
          <a:p>
            <a:pPr algn="ctr"/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Marché de Noël </a:t>
            </a:r>
          </a:p>
          <a:p>
            <a:pPr algn="ctr"/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« Un Noël en Chine » </a:t>
            </a:r>
          </a:p>
          <a:p>
            <a:pPr algn="ctr"/>
            <a:r>
              <a:rPr lang="fr-FR" sz="32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>Donzac 82</a:t>
            </a:r>
            <a:endParaRPr lang="fr-FR" sz="3200" b="1" i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oper Black" pitchFamily="18" charset="0"/>
              <a:cs typeface="Aharoni" pitchFamily="2" charset="-79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2987825"/>
            <a:ext cx="6858000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extrusionClr>
                <a:srgbClr val="FF0000"/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L’Office de Tourisme organise le Samedi 5 Décembre et le Dimanche 6 Décembre 2015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à la salle polyvalente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r-FR" sz="1400" b="1" i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 15ème Marché de Noël 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Sur le thème de la Chine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Produits Gourmands, Cadeaux </a:t>
            </a:r>
            <a:r>
              <a:rPr lang="fr-FR" sz="1400" b="1" i="1" dirty="0" err="1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etc</a:t>
            </a:r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samedi de 15h à 21h et le Dimanche de 9h à 19h.</a:t>
            </a:r>
          </a:p>
          <a:p>
            <a:pPr algn="ctr"/>
            <a:endParaRPr lang="fr-FR" sz="1400" b="1" i="1" dirty="0" smtClean="0">
              <a:ln w="1143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cette occasion, nous vous proposons de venir vendre et exposer vos produits.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Nous comptons sur votre présence parmi nous.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Nombreuses animations : Lâcher de lanternes, père Noël, jeux pour enfants, balade en calèche, </a:t>
            </a:r>
            <a:r>
              <a:rPr lang="fr-FR" sz="1400" b="1" i="1" dirty="0" err="1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etc</a:t>
            </a:r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Restauration sur place.</a:t>
            </a:r>
          </a:p>
          <a:p>
            <a:pPr algn="ctr"/>
            <a:r>
              <a:rPr lang="fr-FR" sz="1400" b="1" i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Entrée gratuite</a:t>
            </a:r>
          </a:p>
          <a:p>
            <a:pPr algn="ctr"/>
            <a:endParaRPr lang="fr-FR" sz="1600" b="1" i="1" dirty="0">
              <a:ln w="11430">
                <a:noFill/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0" y="5868144"/>
            <a:ext cx="6858000" cy="0"/>
          </a:xfrm>
          <a:prstGeom prst="straightConnector1">
            <a:avLst/>
          </a:prstGeom>
          <a:ln>
            <a:solidFill>
              <a:srgbClr val="BF392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48880" y="7668344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348880" y="7380312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2348880" y="7524328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 flipH="1" flipV="1">
            <a:off x="2132856" y="7956376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bg1"/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32856" y="8100392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852936" y="7956376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852936" y="8100392"/>
            <a:ext cx="144016" cy="144016"/>
          </a:xfrm>
          <a:prstGeom prst="rect">
            <a:avLst/>
          </a:prstGeom>
          <a:noFill/>
          <a:ln>
            <a:solidFill>
              <a:srgbClr val="BF3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227</Words>
  <Application>Microsoft Office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OFFICE DU TOURISME</dc:creator>
  <cp:lastModifiedBy>Utilisateur</cp:lastModifiedBy>
  <cp:revision>23</cp:revision>
  <dcterms:created xsi:type="dcterms:W3CDTF">2015-08-07T08:19:15Z</dcterms:created>
  <dcterms:modified xsi:type="dcterms:W3CDTF">2015-09-24T16:08:11Z</dcterms:modified>
</cp:coreProperties>
</file>